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75" d="100"/>
          <a:sy n="75" d="100"/>
        </p:scale>
        <p:origin x="327" y="2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9491F-6594-7507-B04D-19C1317C694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DE046EF-803B-9CF5-902D-EC7962691C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58C0EA5-A8B3-FD3B-5389-6CDAC17EDC9F}"/>
              </a:ext>
            </a:extLst>
          </p:cNvPr>
          <p:cNvSpPr>
            <a:spLocks noGrp="1"/>
          </p:cNvSpPr>
          <p:nvPr>
            <p:ph type="dt" sz="half" idx="10"/>
          </p:nvPr>
        </p:nvSpPr>
        <p:spPr/>
        <p:txBody>
          <a:bodyPr/>
          <a:lstStyle/>
          <a:p>
            <a:fld id="{7CFB9F4A-D75F-4287-9A1C-06A181BE5050}" type="datetimeFigureOut">
              <a:rPr lang="en-US" smtClean="0"/>
              <a:t>5/4/2023</a:t>
            </a:fld>
            <a:endParaRPr lang="en-US"/>
          </a:p>
        </p:txBody>
      </p:sp>
      <p:sp>
        <p:nvSpPr>
          <p:cNvPr id="5" name="Footer Placeholder 4">
            <a:extLst>
              <a:ext uri="{FF2B5EF4-FFF2-40B4-BE49-F238E27FC236}">
                <a16:creationId xmlns:a16="http://schemas.microsoft.com/office/drawing/2014/main" id="{19C09E1E-C29B-CE5C-5839-BBA959B36F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405C03-2D69-D3EC-77D1-C9BCC7996F92}"/>
              </a:ext>
            </a:extLst>
          </p:cNvPr>
          <p:cNvSpPr>
            <a:spLocks noGrp="1"/>
          </p:cNvSpPr>
          <p:nvPr>
            <p:ph type="sldNum" sz="quarter" idx="12"/>
          </p:nvPr>
        </p:nvSpPr>
        <p:spPr/>
        <p:txBody>
          <a:bodyPr/>
          <a:lstStyle/>
          <a:p>
            <a:fld id="{AEF17FB6-794B-4D3B-A841-10F3AA94749E}" type="slidenum">
              <a:rPr lang="en-US" smtClean="0"/>
              <a:t>‹#›</a:t>
            </a:fld>
            <a:endParaRPr lang="en-US"/>
          </a:p>
        </p:txBody>
      </p:sp>
    </p:spTree>
    <p:extLst>
      <p:ext uri="{BB962C8B-B14F-4D97-AF65-F5344CB8AC3E}">
        <p14:creationId xmlns:p14="http://schemas.microsoft.com/office/powerpoint/2010/main" val="1289660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76EE8-E45F-250A-9A0A-44BDFB570C7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3FF414-9E6F-0F58-45AE-3966260141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9094C3-D48D-1A9F-CC9A-D814A4C4A562}"/>
              </a:ext>
            </a:extLst>
          </p:cNvPr>
          <p:cNvSpPr>
            <a:spLocks noGrp="1"/>
          </p:cNvSpPr>
          <p:nvPr>
            <p:ph type="dt" sz="half" idx="10"/>
          </p:nvPr>
        </p:nvSpPr>
        <p:spPr/>
        <p:txBody>
          <a:bodyPr/>
          <a:lstStyle/>
          <a:p>
            <a:fld id="{7CFB9F4A-D75F-4287-9A1C-06A181BE5050}" type="datetimeFigureOut">
              <a:rPr lang="en-US" smtClean="0"/>
              <a:t>5/4/2023</a:t>
            </a:fld>
            <a:endParaRPr lang="en-US"/>
          </a:p>
        </p:txBody>
      </p:sp>
      <p:sp>
        <p:nvSpPr>
          <p:cNvPr id="5" name="Footer Placeholder 4">
            <a:extLst>
              <a:ext uri="{FF2B5EF4-FFF2-40B4-BE49-F238E27FC236}">
                <a16:creationId xmlns:a16="http://schemas.microsoft.com/office/drawing/2014/main" id="{DA34CAED-CC48-C926-6D6F-1184B640E7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16B17D-45E5-0AEA-D7FB-360D3FD53D20}"/>
              </a:ext>
            </a:extLst>
          </p:cNvPr>
          <p:cNvSpPr>
            <a:spLocks noGrp="1"/>
          </p:cNvSpPr>
          <p:nvPr>
            <p:ph type="sldNum" sz="quarter" idx="12"/>
          </p:nvPr>
        </p:nvSpPr>
        <p:spPr/>
        <p:txBody>
          <a:bodyPr/>
          <a:lstStyle/>
          <a:p>
            <a:fld id="{AEF17FB6-794B-4D3B-A841-10F3AA94749E}" type="slidenum">
              <a:rPr lang="en-US" smtClean="0"/>
              <a:t>‹#›</a:t>
            </a:fld>
            <a:endParaRPr lang="en-US"/>
          </a:p>
        </p:txBody>
      </p:sp>
    </p:spTree>
    <p:extLst>
      <p:ext uri="{BB962C8B-B14F-4D97-AF65-F5344CB8AC3E}">
        <p14:creationId xmlns:p14="http://schemas.microsoft.com/office/powerpoint/2010/main" val="3582786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E2EC04-DAE2-6DCB-20D7-099D9104590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A550581-79DC-3240-E02B-57096050426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44C0C4-2885-2FD9-FFB1-E66E4DDD0750}"/>
              </a:ext>
            </a:extLst>
          </p:cNvPr>
          <p:cNvSpPr>
            <a:spLocks noGrp="1"/>
          </p:cNvSpPr>
          <p:nvPr>
            <p:ph type="dt" sz="half" idx="10"/>
          </p:nvPr>
        </p:nvSpPr>
        <p:spPr/>
        <p:txBody>
          <a:bodyPr/>
          <a:lstStyle/>
          <a:p>
            <a:fld id="{7CFB9F4A-D75F-4287-9A1C-06A181BE5050}" type="datetimeFigureOut">
              <a:rPr lang="en-US" smtClean="0"/>
              <a:t>5/4/2023</a:t>
            </a:fld>
            <a:endParaRPr lang="en-US"/>
          </a:p>
        </p:txBody>
      </p:sp>
      <p:sp>
        <p:nvSpPr>
          <p:cNvPr id="5" name="Footer Placeholder 4">
            <a:extLst>
              <a:ext uri="{FF2B5EF4-FFF2-40B4-BE49-F238E27FC236}">
                <a16:creationId xmlns:a16="http://schemas.microsoft.com/office/drawing/2014/main" id="{03EB34C2-A0DB-746A-341E-79F032A5EA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968F1F-1DF8-E01B-F0C8-C577E272610D}"/>
              </a:ext>
            </a:extLst>
          </p:cNvPr>
          <p:cNvSpPr>
            <a:spLocks noGrp="1"/>
          </p:cNvSpPr>
          <p:nvPr>
            <p:ph type="sldNum" sz="quarter" idx="12"/>
          </p:nvPr>
        </p:nvSpPr>
        <p:spPr/>
        <p:txBody>
          <a:bodyPr/>
          <a:lstStyle/>
          <a:p>
            <a:fld id="{AEF17FB6-794B-4D3B-A841-10F3AA94749E}" type="slidenum">
              <a:rPr lang="en-US" smtClean="0"/>
              <a:t>‹#›</a:t>
            </a:fld>
            <a:endParaRPr lang="en-US"/>
          </a:p>
        </p:txBody>
      </p:sp>
    </p:spTree>
    <p:extLst>
      <p:ext uri="{BB962C8B-B14F-4D97-AF65-F5344CB8AC3E}">
        <p14:creationId xmlns:p14="http://schemas.microsoft.com/office/powerpoint/2010/main" val="3790958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FC1C6-B879-77FC-942B-4404D7C554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C555DD-57C1-B208-1CE5-CA602A14DCB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10A87D-0C19-78B1-B00B-6F2B99EAEB02}"/>
              </a:ext>
            </a:extLst>
          </p:cNvPr>
          <p:cNvSpPr>
            <a:spLocks noGrp="1"/>
          </p:cNvSpPr>
          <p:nvPr>
            <p:ph type="dt" sz="half" idx="10"/>
          </p:nvPr>
        </p:nvSpPr>
        <p:spPr/>
        <p:txBody>
          <a:bodyPr/>
          <a:lstStyle/>
          <a:p>
            <a:fld id="{7CFB9F4A-D75F-4287-9A1C-06A181BE5050}" type="datetimeFigureOut">
              <a:rPr lang="en-US" smtClean="0"/>
              <a:t>5/4/2023</a:t>
            </a:fld>
            <a:endParaRPr lang="en-US"/>
          </a:p>
        </p:txBody>
      </p:sp>
      <p:sp>
        <p:nvSpPr>
          <p:cNvPr id="5" name="Footer Placeholder 4">
            <a:extLst>
              <a:ext uri="{FF2B5EF4-FFF2-40B4-BE49-F238E27FC236}">
                <a16:creationId xmlns:a16="http://schemas.microsoft.com/office/drawing/2014/main" id="{54BFFA74-1636-B768-1B9B-C8CCC56FC2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C20BEA-1C96-787E-6CA5-C20CE136E40B}"/>
              </a:ext>
            </a:extLst>
          </p:cNvPr>
          <p:cNvSpPr>
            <a:spLocks noGrp="1"/>
          </p:cNvSpPr>
          <p:nvPr>
            <p:ph type="sldNum" sz="quarter" idx="12"/>
          </p:nvPr>
        </p:nvSpPr>
        <p:spPr/>
        <p:txBody>
          <a:bodyPr/>
          <a:lstStyle/>
          <a:p>
            <a:fld id="{AEF17FB6-794B-4D3B-A841-10F3AA94749E}" type="slidenum">
              <a:rPr lang="en-US" smtClean="0"/>
              <a:t>‹#›</a:t>
            </a:fld>
            <a:endParaRPr lang="en-US"/>
          </a:p>
        </p:txBody>
      </p:sp>
    </p:spTree>
    <p:extLst>
      <p:ext uri="{BB962C8B-B14F-4D97-AF65-F5344CB8AC3E}">
        <p14:creationId xmlns:p14="http://schemas.microsoft.com/office/powerpoint/2010/main" val="261736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5E7A8-B4F1-EAF7-FEDB-B6F5A88ED01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C4F4379-99C6-3CF7-16A2-65C3DFD55D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419497-B064-F177-BFC7-79021FA48A37}"/>
              </a:ext>
            </a:extLst>
          </p:cNvPr>
          <p:cNvSpPr>
            <a:spLocks noGrp="1"/>
          </p:cNvSpPr>
          <p:nvPr>
            <p:ph type="dt" sz="half" idx="10"/>
          </p:nvPr>
        </p:nvSpPr>
        <p:spPr/>
        <p:txBody>
          <a:bodyPr/>
          <a:lstStyle/>
          <a:p>
            <a:fld id="{7CFB9F4A-D75F-4287-9A1C-06A181BE5050}" type="datetimeFigureOut">
              <a:rPr lang="en-US" smtClean="0"/>
              <a:t>5/4/2023</a:t>
            </a:fld>
            <a:endParaRPr lang="en-US"/>
          </a:p>
        </p:txBody>
      </p:sp>
      <p:sp>
        <p:nvSpPr>
          <p:cNvPr id="5" name="Footer Placeholder 4">
            <a:extLst>
              <a:ext uri="{FF2B5EF4-FFF2-40B4-BE49-F238E27FC236}">
                <a16:creationId xmlns:a16="http://schemas.microsoft.com/office/drawing/2014/main" id="{4783A4E0-818B-3267-0DC9-9B3A1BE3B5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239C9B-BC9D-C7BF-78AF-E2B2370B1F18}"/>
              </a:ext>
            </a:extLst>
          </p:cNvPr>
          <p:cNvSpPr>
            <a:spLocks noGrp="1"/>
          </p:cNvSpPr>
          <p:nvPr>
            <p:ph type="sldNum" sz="quarter" idx="12"/>
          </p:nvPr>
        </p:nvSpPr>
        <p:spPr/>
        <p:txBody>
          <a:bodyPr/>
          <a:lstStyle/>
          <a:p>
            <a:fld id="{AEF17FB6-794B-4D3B-A841-10F3AA94749E}" type="slidenum">
              <a:rPr lang="en-US" smtClean="0"/>
              <a:t>‹#›</a:t>
            </a:fld>
            <a:endParaRPr lang="en-US"/>
          </a:p>
        </p:txBody>
      </p:sp>
    </p:spTree>
    <p:extLst>
      <p:ext uri="{BB962C8B-B14F-4D97-AF65-F5344CB8AC3E}">
        <p14:creationId xmlns:p14="http://schemas.microsoft.com/office/powerpoint/2010/main" val="919629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0D49A-8124-270C-75F0-0F8D03A45E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C16762-100D-59A9-E388-DBF4DBDB493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E4E62CA-930D-76D6-BE3A-23A41A566FC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ECC7DF5-80E6-38A6-3FFE-46D1930D2C4F}"/>
              </a:ext>
            </a:extLst>
          </p:cNvPr>
          <p:cNvSpPr>
            <a:spLocks noGrp="1"/>
          </p:cNvSpPr>
          <p:nvPr>
            <p:ph type="dt" sz="half" idx="10"/>
          </p:nvPr>
        </p:nvSpPr>
        <p:spPr/>
        <p:txBody>
          <a:bodyPr/>
          <a:lstStyle/>
          <a:p>
            <a:fld id="{7CFB9F4A-D75F-4287-9A1C-06A181BE5050}" type="datetimeFigureOut">
              <a:rPr lang="en-US" smtClean="0"/>
              <a:t>5/4/2023</a:t>
            </a:fld>
            <a:endParaRPr lang="en-US"/>
          </a:p>
        </p:txBody>
      </p:sp>
      <p:sp>
        <p:nvSpPr>
          <p:cNvPr id="6" name="Footer Placeholder 5">
            <a:extLst>
              <a:ext uri="{FF2B5EF4-FFF2-40B4-BE49-F238E27FC236}">
                <a16:creationId xmlns:a16="http://schemas.microsoft.com/office/drawing/2014/main" id="{8791E0FF-1B23-3200-32B1-ACFD7B8E64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E0819B-49F2-F5E5-BB38-07AC6C9BFA14}"/>
              </a:ext>
            </a:extLst>
          </p:cNvPr>
          <p:cNvSpPr>
            <a:spLocks noGrp="1"/>
          </p:cNvSpPr>
          <p:nvPr>
            <p:ph type="sldNum" sz="quarter" idx="12"/>
          </p:nvPr>
        </p:nvSpPr>
        <p:spPr/>
        <p:txBody>
          <a:bodyPr/>
          <a:lstStyle/>
          <a:p>
            <a:fld id="{AEF17FB6-794B-4D3B-A841-10F3AA94749E}" type="slidenum">
              <a:rPr lang="en-US" smtClean="0"/>
              <a:t>‹#›</a:t>
            </a:fld>
            <a:endParaRPr lang="en-US"/>
          </a:p>
        </p:txBody>
      </p:sp>
    </p:spTree>
    <p:extLst>
      <p:ext uri="{BB962C8B-B14F-4D97-AF65-F5344CB8AC3E}">
        <p14:creationId xmlns:p14="http://schemas.microsoft.com/office/powerpoint/2010/main" val="2342584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57DFB-2ED5-2EF4-AB4C-647A1A70AEE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B800C4-AC00-0051-1D7D-1A45419716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736DFA-B488-BEC4-38B2-1A846FF52DB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AE4851-096B-E326-C0AE-5E69AED0B4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D63080-53AC-E9D8-AFFE-0AF50A0CA91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9BAB206-6E0D-D9E7-9785-A7CFF2FA152A}"/>
              </a:ext>
            </a:extLst>
          </p:cNvPr>
          <p:cNvSpPr>
            <a:spLocks noGrp="1"/>
          </p:cNvSpPr>
          <p:nvPr>
            <p:ph type="dt" sz="half" idx="10"/>
          </p:nvPr>
        </p:nvSpPr>
        <p:spPr/>
        <p:txBody>
          <a:bodyPr/>
          <a:lstStyle/>
          <a:p>
            <a:fld id="{7CFB9F4A-D75F-4287-9A1C-06A181BE5050}" type="datetimeFigureOut">
              <a:rPr lang="en-US" smtClean="0"/>
              <a:t>5/4/2023</a:t>
            </a:fld>
            <a:endParaRPr lang="en-US"/>
          </a:p>
        </p:txBody>
      </p:sp>
      <p:sp>
        <p:nvSpPr>
          <p:cNvPr id="8" name="Footer Placeholder 7">
            <a:extLst>
              <a:ext uri="{FF2B5EF4-FFF2-40B4-BE49-F238E27FC236}">
                <a16:creationId xmlns:a16="http://schemas.microsoft.com/office/drawing/2014/main" id="{3ECB99B0-07A1-646B-0D8D-F6C0B64B475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B8BEE07-FFFA-8A1F-B969-962942F0905F}"/>
              </a:ext>
            </a:extLst>
          </p:cNvPr>
          <p:cNvSpPr>
            <a:spLocks noGrp="1"/>
          </p:cNvSpPr>
          <p:nvPr>
            <p:ph type="sldNum" sz="quarter" idx="12"/>
          </p:nvPr>
        </p:nvSpPr>
        <p:spPr/>
        <p:txBody>
          <a:bodyPr/>
          <a:lstStyle/>
          <a:p>
            <a:fld id="{AEF17FB6-794B-4D3B-A841-10F3AA94749E}" type="slidenum">
              <a:rPr lang="en-US" smtClean="0"/>
              <a:t>‹#›</a:t>
            </a:fld>
            <a:endParaRPr lang="en-US"/>
          </a:p>
        </p:txBody>
      </p:sp>
    </p:spTree>
    <p:extLst>
      <p:ext uri="{BB962C8B-B14F-4D97-AF65-F5344CB8AC3E}">
        <p14:creationId xmlns:p14="http://schemas.microsoft.com/office/powerpoint/2010/main" val="3060346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976D2-7C52-F5BF-1DDD-7A99D00FE42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53C8720-F1FB-2852-9233-CA642808AD90}"/>
              </a:ext>
            </a:extLst>
          </p:cNvPr>
          <p:cNvSpPr>
            <a:spLocks noGrp="1"/>
          </p:cNvSpPr>
          <p:nvPr>
            <p:ph type="dt" sz="half" idx="10"/>
          </p:nvPr>
        </p:nvSpPr>
        <p:spPr/>
        <p:txBody>
          <a:bodyPr/>
          <a:lstStyle/>
          <a:p>
            <a:fld id="{7CFB9F4A-D75F-4287-9A1C-06A181BE5050}" type="datetimeFigureOut">
              <a:rPr lang="en-US" smtClean="0"/>
              <a:t>5/4/2023</a:t>
            </a:fld>
            <a:endParaRPr lang="en-US"/>
          </a:p>
        </p:txBody>
      </p:sp>
      <p:sp>
        <p:nvSpPr>
          <p:cNvPr id="4" name="Footer Placeholder 3">
            <a:extLst>
              <a:ext uri="{FF2B5EF4-FFF2-40B4-BE49-F238E27FC236}">
                <a16:creationId xmlns:a16="http://schemas.microsoft.com/office/drawing/2014/main" id="{A9A89BC0-ED53-4FC3-E21A-844D6F2FAE5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DA67E91-BE7E-9884-5DEC-710A1D408405}"/>
              </a:ext>
            </a:extLst>
          </p:cNvPr>
          <p:cNvSpPr>
            <a:spLocks noGrp="1"/>
          </p:cNvSpPr>
          <p:nvPr>
            <p:ph type="sldNum" sz="quarter" idx="12"/>
          </p:nvPr>
        </p:nvSpPr>
        <p:spPr/>
        <p:txBody>
          <a:bodyPr/>
          <a:lstStyle/>
          <a:p>
            <a:fld id="{AEF17FB6-794B-4D3B-A841-10F3AA94749E}" type="slidenum">
              <a:rPr lang="en-US" smtClean="0"/>
              <a:t>‹#›</a:t>
            </a:fld>
            <a:endParaRPr lang="en-US"/>
          </a:p>
        </p:txBody>
      </p:sp>
    </p:spTree>
    <p:extLst>
      <p:ext uri="{BB962C8B-B14F-4D97-AF65-F5344CB8AC3E}">
        <p14:creationId xmlns:p14="http://schemas.microsoft.com/office/powerpoint/2010/main" val="3945689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720EC6-C9E6-432C-FB73-7DA95F7F977D}"/>
              </a:ext>
            </a:extLst>
          </p:cNvPr>
          <p:cNvSpPr>
            <a:spLocks noGrp="1"/>
          </p:cNvSpPr>
          <p:nvPr>
            <p:ph type="dt" sz="half" idx="10"/>
          </p:nvPr>
        </p:nvSpPr>
        <p:spPr/>
        <p:txBody>
          <a:bodyPr/>
          <a:lstStyle/>
          <a:p>
            <a:fld id="{7CFB9F4A-D75F-4287-9A1C-06A181BE5050}" type="datetimeFigureOut">
              <a:rPr lang="en-US" smtClean="0"/>
              <a:t>5/4/2023</a:t>
            </a:fld>
            <a:endParaRPr lang="en-US"/>
          </a:p>
        </p:txBody>
      </p:sp>
      <p:sp>
        <p:nvSpPr>
          <p:cNvPr id="3" name="Footer Placeholder 2">
            <a:extLst>
              <a:ext uri="{FF2B5EF4-FFF2-40B4-BE49-F238E27FC236}">
                <a16:creationId xmlns:a16="http://schemas.microsoft.com/office/drawing/2014/main" id="{18F64BED-5C7A-58F7-797C-172E9B7B644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68002AE-6FF4-BAC1-A537-2EF3BAA4D278}"/>
              </a:ext>
            </a:extLst>
          </p:cNvPr>
          <p:cNvSpPr>
            <a:spLocks noGrp="1"/>
          </p:cNvSpPr>
          <p:nvPr>
            <p:ph type="sldNum" sz="quarter" idx="12"/>
          </p:nvPr>
        </p:nvSpPr>
        <p:spPr/>
        <p:txBody>
          <a:bodyPr/>
          <a:lstStyle/>
          <a:p>
            <a:fld id="{AEF17FB6-794B-4D3B-A841-10F3AA94749E}" type="slidenum">
              <a:rPr lang="en-US" smtClean="0"/>
              <a:t>‹#›</a:t>
            </a:fld>
            <a:endParaRPr lang="en-US"/>
          </a:p>
        </p:txBody>
      </p:sp>
    </p:spTree>
    <p:extLst>
      <p:ext uri="{BB962C8B-B14F-4D97-AF65-F5344CB8AC3E}">
        <p14:creationId xmlns:p14="http://schemas.microsoft.com/office/powerpoint/2010/main" val="3490518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E171A-04C2-6970-699B-BC34926E59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18FE89-5DC5-9C96-4A92-CB52CEFAEDB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98DD61-E935-95E1-7738-7D98861FDB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9F67E3D-BDE0-C3E2-EC17-D42C7A90F003}"/>
              </a:ext>
            </a:extLst>
          </p:cNvPr>
          <p:cNvSpPr>
            <a:spLocks noGrp="1"/>
          </p:cNvSpPr>
          <p:nvPr>
            <p:ph type="dt" sz="half" idx="10"/>
          </p:nvPr>
        </p:nvSpPr>
        <p:spPr/>
        <p:txBody>
          <a:bodyPr/>
          <a:lstStyle/>
          <a:p>
            <a:fld id="{7CFB9F4A-D75F-4287-9A1C-06A181BE5050}" type="datetimeFigureOut">
              <a:rPr lang="en-US" smtClean="0"/>
              <a:t>5/4/2023</a:t>
            </a:fld>
            <a:endParaRPr lang="en-US"/>
          </a:p>
        </p:txBody>
      </p:sp>
      <p:sp>
        <p:nvSpPr>
          <p:cNvPr id="6" name="Footer Placeholder 5">
            <a:extLst>
              <a:ext uri="{FF2B5EF4-FFF2-40B4-BE49-F238E27FC236}">
                <a16:creationId xmlns:a16="http://schemas.microsoft.com/office/drawing/2014/main" id="{F2674750-5622-7F0D-90FE-71127A85C9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794B21-9C46-C866-6EAB-0E9C174189B9}"/>
              </a:ext>
            </a:extLst>
          </p:cNvPr>
          <p:cNvSpPr>
            <a:spLocks noGrp="1"/>
          </p:cNvSpPr>
          <p:nvPr>
            <p:ph type="sldNum" sz="quarter" idx="12"/>
          </p:nvPr>
        </p:nvSpPr>
        <p:spPr/>
        <p:txBody>
          <a:bodyPr/>
          <a:lstStyle/>
          <a:p>
            <a:fld id="{AEF17FB6-794B-4D3B-A841-10F3AA94749E}" type="slidenum">
              <a:rPr lang="en-US" smtClean="0"/>
              <a:t>‹#›</a:t>
            </a:fld>
            <a:endParaRPr lang="en-US"/>
          </a:p>
        </p:txBody>
      </p:sp>
    </p:spTree>
    <p:extLst>
      <p:ext uri="{BB962C8B-B14F-4D97-AF65-F5344CB8AC3E}">
        <p14:creationId xmlns:p14="http://schemas.microsoft.com/office/powerpoint/2010/main" val="2101235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455E7-EE90-CAE2-6222-984C3667F2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23D74A1-232E-A5CA-2F81-FD6F8DAB56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366DB62-63BF-991F-E098-D7191601F0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FF429E-05E1-BAF7-CC34-4DB10EF90980}"/>
              </a:ext>
            </a:extLst>
          </p:cNvPr>
          <p:cNvSpPr>
            <a:spLocks noGrp="1"/>
          </p:cNvSpPr>
          <p:nvPr>
            <p:ph type="dt" sz="half" idx="10"/>
          </p:nvPr>
        </p:nvSpPr>
        <p:spPr/>
        <p:txBody>
          <a:bodyPr/>
          <a:lstStyle/>
          <a:p>
            <a:fld id="{7CFB9F4A-D75F-4287-9A1C-06A181BE5050}" type="datetimeFigureOut">
              <a:rPr lang="en-US" smtClean="0"/>
              <a:t>5/4/2023</a:t>
            </a:fld>
            <a:endParaRPr lang="en-US"/>
          </a:p>
        </p:txBody>
      </p:sp>
      <p:sp>
        <p:nvSpPr>
          <p:cNvPr id="6" name="Footer Placeholder 5">
            <a:extLst>
              <a:ext uri="{FF2B5EF4-FFF2-40B4-BE49-F238E27FC236}">
                <a16:creationId xmlns:a16="http://schemas.microsoft.com/office/drawing/2014/main" id="{81E41A3C-733E-F86B-69F3-D197B5CB44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6EC979-9879-E096-62C0-AB6AB4DFB1DF}"/>
              </a:ext>
            </a:extLst>
          </p:cNvPr>
          <p:cNvSpPr>
            <a:spLocks noGrp="1"/>
          </p:cNvSpPr>
          <p:nvPr>
            <p:ph type="sldNum" sz="quarter" idx="12"/>
          </p:nvPr>
        </p:nvSpPr>
        <p:spPr/>
        <p:txBody>
          <a:bodyPr/>
          <a:lstStyle/>
          <a:p>
            <a:fld id="{AEF17FB6-794B-4D3B-A841-10F3AA94749E}" type="slidenum">
              <a:rPr lang="en-US" smtClean="0"/>
              <a:t>‹#›</a:t>
            </a:fld>
            <a:endParaRPr lang="en-US"/>
          </a:p>
        </p:txBody>
      </p:sp>
    </p:spTree>
    <p:extLst>
      <p:ext uri="{BB962C8B-B14F-4D97-AF65-F5344CB8AC3E}">
        <p14:creationId xmlns:p14="http://schemas.microsoft.com/office/powerpoint/2010/main" val="213691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B325C1-1628-9F33-CFBC-324EBC13D8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E71F670-3D40-F4DF-B5B2-1D6FB26C7E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075DF8-A84C-910E-5762-09680994D1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FB9F4A-D75F-4287-9A1C-06A181BE5050}" type="datetimeFigureOut">
              <a:rPr lang="en-US" smtClean="0"/>
              <a:t>5/4/2023</a:t>
            </a:fld>
            <a:endParaRPr lang="en-US"/>
          </a:p>
        </p:txBody>
      </p:sp>
      <p:sp>
        <p:nvSpPr>
          <p:cNvPr id="5" name="Footer Placeholder 4">
            <a:extLst>
              <a:ext uri="{FF2B5EF4-FFF2-40B4-BE49-F238E27FC236}">
                <a16:creationId xmlns:a16="http://schemas.microsoft.com/office/drawing/2014/main" id="{A47F4907-336C-1403-D15D-7A4CF8A432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C252FE1-5E47-7CED-BEC5-1A084738F1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F17FB6-794B-4D3B-A841-10F3AA94749E}" type="slidenum">
              <a:rPr lang="en-US" smtClean="0"/>
              <a:t>‹#›</a:t>
            </a:fld>
            <a:endParaRPr lang="en-US"/>
          </a:p>
        </p:txBody>
      </p:sp>
    </p:spTree>
    <p:extLst>
      <p:ext uri="{BB962C8B-B14F-4D97-AF65-F5344CB8AC3E}">
        <p14:creationId xmlns:p14="http://schemas.microsoft.com/office/powerpoint/2010/main" val="5537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55A4BF8-4C33-8506-3026-A3C35641039B}"/>
              </a:ext>
            </a:extLst>
          </p:cNvPr>
          <p:cNvSpPr>
            <a:spLocks noGrp="1"/>
          </p:cNvSpPr>
          <p:nvPr>
            <p:ph type="subTitle" idx="1"/>
          </p:nvPr>
        </p:nvSpPr>
        <p:spPr>
          <a:xfrm>
            <a:off x="412750" y="1104900"/>
            <a:ext cx="10991850" cy="5753100"/>
          </a:xfrm>
        </p:spPr>
        <p:txBody>
          <a:bodyPr>
            <a:normAutofit fontScale="92500" lnSpcReduction="20000"/>
          </a:bodyPr>
          <a:lstStyle/>
          <a:p>
            <a:r>
              <a:rPr lang="en-US" sz="5600" dirty="0"/>
              <a:t>Introduction to Antitrust Economics and Law</a:t>
            </a:r>
          </a:p>
          <a:p>
            <a:r>
              <a:rPr lang="en-US" sz="5600" dirty="0"/>
              <a:t>Topic 0 – Read this First</a:t>
            </a:r>
          </a:p>
          <a:p>
            <a:endParaRPr lang="en-US" sz="3300" dirty="0"/>
          </a:p>
          <a:p>
            <a:br>
              <a:rPr lang="en-US" sz="3300" dirty="0"/>
            </a:br>
            <a:r>
              <a:rPr lang="en-US" sz="3300" dirty="0"/>
              <a:t>Professor Steven Salop</a:t>
            </a:r>
            <a:br>
              <a:rPr lang="en-US" sz="3300" dirty="0"/>
            </a:br>
            <a:r>
              <a:rPr lang="en-US" sz="3300" dirty="0"/>
              <a:t>Antitrust Econ &amp; Law</a:t>
            </a:r>
            <a:br>
              <a:rPr lang="en-US" sz="3300" dirty="0"/>
            </a:br>
            <a:r>
              <a:rPr lang="en-US" sz="3300" dirty="0"/>
              <a:t>Fall 2021</a:t>
            </a:r>
          </a:p>
          <a:p>
            <a:pPr algn="l"/>
            <a:endParaRPr lang="en-US" sz="5000" dirty="0"/>
          </a:p>
          <a:p>
            <a:pPr marL="0" marR="0" algn="l">
              <a:spcBef>
                <a:spcPts val="0"/>
              </a:spcBef>
              <a:spcAft>
                <a:spcPts val="0"/>
              </a:spcAft>
            </a:pPr>
            <a:r>
              <a:rPr lang="en-US" sz="2200" b="1" dirty="0">
                <a:effectLst/>
                <a:latin typeface="Calibri" panose="020F0502020204030204" pitchFamily="34" charset="0"/>
                <a:ea typeface="Calibri" panose="020F0502020204030204" pitchFamily="34" charset="0"/>
              </a:rPr>
              <a:t>These decks are licensed under a Creative Commons Attribution-</a:t>
            </a:r>
            <a:r>
              <a:rPr lang="en-US" sz="2200" b="1" dirty="0" err="1">
                <a:effectLst/>
                <a:latin typeface="Calibri" panose="020F0502020204030204" pitchFamily="34" charset="0"/>
                <a:ea typeface="Calibri" panose="020F0502020204030204" pitchFamily="34" charset="0"/>
              </a:rPr>
              <a:t>NonCommercial</a:t>
            </a:r>
            <a:r>
              <a:rPr lang="en-US" sz="2200" b="1" dirty="0">
                <a:effectLst/>
                <a:latin typeface="Calibri" panose="020F0502020204030204" pitchFamily="34" charset="0"/>
                <a:ea typeface="Calibri" panose="020F0502020204030204" pitchFamily="34" charset="0"/>
              </a:rPr>
              <a:t>-</a:t>
            </a:r>
            <a:r>
              <a:rPr lang="en-US" sz="2200" b="1" dirty="0" err="1">
                <a:effectLst/>
                <a:latin typeface="Calibri" panose="020F0502020204030204" pitchFamily="34" charset="0"/>
                <a:ea typeface="Calibri" panose="020F0502020204030204" pitchFamily="34" charset="0"/>
              </a:rPr>
              <a:t>ShareAlike</a:t>
            </a:r>
            <a:r>
              <a:rPr lang="en-US" sz="2200" b="1" dirty="0">
                <a:effectLst/>
                <a:latin typeface="Calibri" panose="020F0502020204030204" pitchFamily="34" charset="0"/>
                <a:ea typeface="Calibri" panose="020F0502020204030204" pitchFamily="34" charset="0"/>
              </a:rPr>
              <a:t> 4.0 International License. </a:t>
            </a:r>
            <a:r>
              <a:rPr lang="en-US" sz="2200" b="1" u="sng" dirty="0">
                <a:solidFill>
                  <a:srgbClr val="0000FF"/>
                </a:solidFill>
                <a:effectLst/>
                <a:latin typeface="Calibri" panose="020F0502020204030204" pitchFamily="34" charset="0"/>
                <a:ea typeface="Calibri" panose="020F0502020204030204" pitchFamily="34" charset="0"/>
                <a:hlinkClick r:id="rId2"/>
              </a:rPr>
              <a:t>https://creativecommons.org/licenses/by-nc-sa/4.0/</a:t>
            </a:r>
            <a:r>
              <a:rPr lang="en-US" sz="2200" b="1" dirty="0">
                <a:effectLst/>
                <a:latin typeface="Calibri" panose="020F0502020204030204" pitchFamily="34" charset="0"/>
                <a:ea typeface="Calibri" panose="020F0502020204030204" pitchFamily="34" charset="0"/>
              </a:rPr>
              <a:t>. In rough summary, this license allows noncommercial sharing and adaptation of the work, subject to certain requirements including attribution, noncommercial use, and the sharing of any adapted or altered versions under the same license. </a:t>
            </a:r>
            <a:endParaRPr lang="en-US" sz="2200" dirty="0">
              <a:effectLst/>
              <a:latin typeface="Calibri" panose="020F0502020204030204" pitchFamily="34" charset="0"/>
              <a:ea typeface="Calibri" panose="020F0502020204030204" pitchFamily="34" charset="0"/>
            </a:endParaRPr>
          </a:p>
          <a:p>
            <a:pPr marL="0" marR="0" algn="l">
              <a:spcBef>
                <a:spcPts val="0"/>
              </a:spcBef>
              <a:spcAft>
                <a:spcPts val="0"/>
              </a:spcAft>
            </a:pPr>
            <a:r>
              <a:rPr lang="en-US" sz="1800" dirty="0">
                <a:effectLst/>
                <a:latin typeface="Calibri" panose="020F0502020204030204" pitchFamily="34" charset="0"/>
                <a:ea typeface="Calibri" panose="020F0502020204030204" pitchFamily="34" charset="0"/>
              </a:rPr>
              <a:t> </a:t>
            </a:r>
          </a:p>
          <a:p>
            <a:endParaRPr lang="en-US" sz="5000" dirty="0"/>
          </a:p>
          <a:p>
            <a:endParaRPr lang="en-US" dirty="0"/>
          </a:p>
        </p:txBody>
      </p:sp>
    </p:spTree>
    <p:extLst>
      <p:ext uri="{BB962C8B-B14F-4D97-AF65-F5344CB8AC3E}">
        <p14:creationId xmlns:p14="http://schemas.microsoft.com/office/powerpoint/2010/main" val="967087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AB448-FD43-4540-83EE-C661A7CD1601}"/>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D5C34756-12C8-4E9C-83B9-CED5E01CFF7E}"/>
              </a:ext>
            </a:extLst>
          </p:cNvPr>
          <p:cNvSpPr>
            <a:spLocks noGrp="1"/>
          </p:cNvSpPr>
          <p:nvPr>
            <p:ph idx="1"/>
          </p:nvPr>
        </p:nvSpPr>
        <p:spPr>
          <a:xfrm>
            <a:off x="838200" y="1825625"/>
            <a:ext cx="8121650" cy="4667250"/>
          </a:xfrm>
        </p:spPr>
        <p:txBody>
          <a:bodyPr>
            <a:normAutofit fontScale="77500" lnSpcReduction="20000"/>
          </a:bodyPr>
          <a:lstStyle/>
          <a:p>
            <a:r>
              <a:rPr lang="en-US" dirty="0"/>
              <a:t>These 27 decks were prepared for Prof Salop’s Fall 2021 Antitrust Economics &amp; Law course (4 credits)</a:t>
            </a:r>
          </a:p>
          <a:p>
            <a:r>
              <a:rPr lang="en-US" dirty="0"/>
              <a:t>As the name suggests, the course placed more emphasis on economic analysis than the typical antitrust course.  </a:t>
            </a:r>
          </a:p>
          <a:p>
            <a:r>
              <a:rPr lang="en-US" dirty="0"/>
              <a:t>The course also represents Professor Salop’s Post-Chicago approach to both the law and the economics</a:t>
            </a:r>
          </a:p>
          <a:p>
            <a:r>
              <a:rPr lang="en-US" dirty="0"/>
              <a:t>The Casebook used was Andrew Gavil et al, Antitrust Law in Perspective (3</a:t>
            </a:r>
            <a:r>
              <a:rPr lang="en-US" baseline="30000" dirty="0"/>
              <a:t>rd</a:t>
            </a:r>
            <a:r>
              <a:rPr lang="en-US" dirty="0"/>
              <a:t> Ed.)</a:t>
            </a:r>
          </a:p>
          <a:p>
            <a:pPr lvl="1"/>
            <a:r>
              <a:rPr lang="en-US" dirty="0"/>
              <a:t>That Casebook takes a modern post-Chicago economics and law approach </a:t>
            </a:r>
          </a:p>
          <a:p>
            <a:pPr lvl="1"/>
            <a:r>
              <a:rPr lang="en-US" dirty="0"/>
              <a:t>Some of the Figures in these decks are reproduced from this casebook</a:t>
            </a:r>
          </a:p>
          <a:p>
            <a:pPr lvl="1"/>
            <a:r>
              <a:rPr lang="en-US" dirty="0"/>
              <a:t>All the page numbers in these decks are keyed to the </a:t>
            </a:r>
            <a:r>
              <a:rPr lang="en-US" dirty="0" err="1"/>
              <a:t>the</a:t>
            </a:r>
            <a:r>
              <a:rPr lang="en-US" dirty="0"/>
              <a:t> 3</a:t>
            </a:r>
            <a:r>
              <a:rPr lang="en-US" baseline="30000" dirty="0"/>
              <a:t>rd</a:t>
            </a:r>
            <a:r>
              <a:rPr lang="en-US" dirty="0"/>
              <a:t> edition </a:t>
            </a:r>
            <a:r>
              <a:rPr lang="en-US"/>
              <a:t>of this </a:t>
            </a:r>
            <a:r>
              <a:rPr lang="en-US" dirty="0"/>
              <a:t>casebook</a:t>
            </a:r>
          </a:p>
          <a:p>
            <a:pPr lvl="1"/>
            <a:r>
              <a:rPr lang="en-US" dirty="0"/>
              <a:t>The Gavil et al casebook has now been updated to a 4</a:t>
            </a:r>
            <a:r>
              <a:rPr lang="en-US" baseline="30000" dirty="0"/>
              <a:t>th</a:t>
            </a:r>
            <a:r>
              <a:rPr lang="en-US" dirty="0"/>
              <a:t> Edition, with different page numbers</a:t>
            </a:r>
          </a:p>
          <a:p>
            <a:r>
              <a:rPr lang="en-US" dirty="0"/>
              <a:t>I hope that you find these materials helpful and enjoyable.</a:t>
            </a:r>
          </a:p>
          <a:p>
            <a:r>
              <a:rPr lang="en-US" dirty="0"/>
              <a:t>Questions and comments welcome: salop@law.georgetown.edu</a:t>
            </a:r>
          </a:p>
          <a:p>
            <a:pPr marL="457200" lvl="1" indent="0">
              <a:buNone/>
            </a:pPr>
            <a:endParaRPr lang="en-US" dirty="0"/>
          </a:p>
        </p:txBody>
      </p:sp>
    </p:spTree>
    <p:extLst>
      <p:ext uri="{BB962C8B-B14F-4D97-AF65-F5344CB8AC3E}">
        <p14:creationId xmlns:p14="http://schemas.microsoft.com/office/powerpoint/2010/main" val="28419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240</Words>
  <Application>Microsoft Office PowerPoint</Application>
  <PresentationFormat>Widescreen</PresentationFormat>
  <Paragraphs>18</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Overview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Salop</dc:creator>
  <cp:lastModifiedBy>Steve Salop</cp:lastModifiedBy>
  <cp:revision>3</cp:revision>
  <dcterms:created xsi:type="dcterms:W3CDTF">2023-04-30T23:05:32Z</dcterms:created>
  <dcterms:modified xsi:type="dcterms:W3CDTF">2023-05-04T19:22:26Z</dcterms:modified>
</cp:coreProperties>
</file>